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8" y="-1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8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7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7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5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8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1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4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1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7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5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291244" y="627102"/>
            <a:ext cx="1066800" cy="369332"/>
            <a:chOff x="1524000" y="773668"/>
            <a:chExt cx="1066800" cy="369332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524000" y="1143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872093" y="773668"/>
              <a:ext cx="370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‘[’</a:t>
              </a:r>
              <a:endParaRPr lang="en-US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171104" y="729734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S0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reset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58044" y="729734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S1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start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44984" y="729734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S2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slave ID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28460" y="729734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S3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sensor ID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8044" y="2329934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S6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exec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44984" y="2329934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S5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checksum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478184" y="627102"/>
            <a:ext cx="1066800" cy="369332"/>
            <a:chOff x="1524000" y="773668"/>
            <a:chExt cx="1066800" cy="369332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1524000" y="1143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872093" y="773668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0-9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665124" y="627102"/>
            <a:ext cx="1066800" cy="369332"/>
            <a:chOff x="1524000" y="773668"/>
            <a:chExt cx="1066800" cy="369332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1524000" y="1143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872093" y="773668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A-Z</a:t>
              </a:r>
              <a:endParaRPr lang="en-US" dirty="0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6728460" y="2329934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S4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 rot="5400000">
            <a:off x="6942105" y="1611868"/>
            <a:ext cx="1066800" cy="369332"/>
            <a:chOff x="1524000" y="773668"/>
            <a:chExt cx="1066800" cy="369332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1524000" y="1143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822410" y="773668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char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665124" y="2277132"/>
            <a:ext cx="1066800" cy="369332"/>
            <a:chOff x="1524000" y="773668"/>
            <a:chExt cx="1066800" cy="369332"/>
          </a:xfrm>
        </p:grpSpPr>
        <p:cxnSp>
          <p:nvCxnSpPr>
            <p:cNvPr id="34" name="Straight Arrow Connector 33"/>
            <p:cNvCxnSpPr/>
            <p:nvPr/>
          </p:nvCxnSpPr>
          <p:spPr>
            <a:xfrm>
              <a:off x="1524000" y="1143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1872093" y="773668"/>
              <a:ext cx="370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‘]’</a:t>
              </a:r>
              <a:endParaRPr lang="en-US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478184" y="2256596"/>
            <a:ext cx="1066800" cy="369332"/>
            <a:chOff x="1524000" y="773668"/>
            <a:chExt cx="1066800" cy="369332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1524000" y="1143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872093" y="773668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A-Z</a:t>
              </a:r>
              <a:endParaRPr lang="en-US" dirty="0"/>
            </a:p>
          </p:txBody>
        </p:sp>
      </p:grpSp>
      <p:sp>
        <p:nvSpPr>
          <p:cNvPr id="49" name="Arc 48"/>
          <p:cNvSpPr/>
          <p:nvPr/>
        </p:nvSpPr>
        <p:spPr>
          <a:xfrm>
            <a:off x="6934200" y="2514600"/>
            <a:ext cx="838200" cy="838200"/>
          </a:xfrm>
          <a:prstGeom prst="arc">
            <a:avLst>
              <a:gd name="adj1" fmla="val 20976820"/>
              <a:gd name="adj2" fmla="val 11373312"/>
            </a:avLst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0"/>
          <p:cNvSpPr/>
          <p:nvPr/>
        </p:nvSpPr>
        <p:spPr>
          <a:xfrm>
            <a:off x="312074" y="914400"/>
            <a:ext cx="838200" cy="838200"/>
          </a:xfrm>
          <a:prstGeom prst="arc">
            <a:avLst>
              <a:gd name="adj1" fmla="val 20976820"/>
              <a:gd name="adj2" fmla="val 11373312"/>
            </a:avLst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055782" y="296756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3191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Receive on Master Module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96665" y="3352800"/>
            <a:ext cx="84473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S0: ready state</a:t>
            </a:r>
          </a:p>
          <a:p>
            <a:r>
              <a:rPr lang="en-US" dirty="0" smtClean="0"/>
              <a:t>S1: received start bit, wait for slave ID</a:t>
            </a:r>
          </a:p>
          <a:p>
            <a:r>
              <a:rPr lang="en-US" dirty="0" smtClean="0"/>
              <a:t>S2:</a:t>
            </a:r>
            <a:r>
              <a:rPr lang="en-US" dirty="0" smtClean="0"/>
              <a:t> received slave ID, wait for sensor ID</a:t>
            </a:r>
            <a:endParaRPr lang="en-US" dirty="0" smtClean="0"/>
          </a:p>
          <a:p>
            <a:r>
              <a:rPr lang="en-US" dirty="0" smtClean="0"/>
              <a:t>S3:</a:t>
            </a:r>
            <a:r>
              <a:rPr lang="en-US" dirty="0" smtClean="0"/>
              <a:t> received sensor ID, calculate expected data bytes, wait for data bytes</a:t>
            </a:r>
            <a:endParaRPr lang="en-US" dirty="0" smtClean="0"/>
          </a:p>
          <a:p>
            <a:r>
              <a:rPr lang="en-US" dirty="0" smtClean="0"/>
              <a:t>S4: loop through n times where n is number of data bytes expected</a:t>
            </a:r>
          </a:p>
          <a:p>
            <a:r>
              <a:rPr lang="en-US" dirty="0" smtClean="0"/>
              <a:t>S5: received </a:t>
            </a:r>
            <a:r>
              <a:rPr lang="en-US" smtClean="0"/>
              <a:t>end byte</a:t>
            </a:r>
            <a:endParaRPr lang="en-US" dirty="0" smtClean="0"/>
          </a:p>
          <a:p>
            <a:r>
              <a:rPr lang="en-US" dirty="0" smtClean="0"/>
              <a:t>S6: send data to Ground Station, translate data from char to proper format (integer, double), save numeric data to SD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28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112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Cedarville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Information Technology</dc:creator>
  <cp:lastModifiedBy>Information Technology</cp:lastModifiedBy>
  <cp:revision>4</cp:revision>
  <dcterms:created xsi:type="dcterms:W3CDTF">2012-10-25T19:13:06Z</dcterms:created>
  <dcterms:modified xsi:type="dcterms:W3CDTF">2012-10-25T19:44:42Z</dcterms:modified>
</cp:coreProperties>
</file>