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78" y="-11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8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72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5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8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11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04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14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77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95FC1-43A7-4C35-AAEE-AA826B9B782E}" type="datetimeFigureOut">
              <a:rPr lang="en-US" smtClean="0"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6344-DCF1-494D-B4AC-BA53E5982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5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291244" y="627102"/>
            <a:ext cx="1066800" cy="369332"/>
            <a:chOff x="1524000" y="773668"/>
            <a:chExt cx="1066800" cy="369332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872093" y="773668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‘[’</a:t>
              </a:r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171104" y="7297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S0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reset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58044" y="7297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S1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start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544984" y="7297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S2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slave 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28460" y="7297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S3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sensor ID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58044" y="23299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S6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exec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44984" y="23299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S5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checksum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3478184" y="627102"/>
            <a:ext cx="1066800" cy="369332"/>
            <a:chOff x="1524000" y="773668"/>
            <a:chExt cx="1066800" cy="369332"/>
          </a:xfrm>
        </p:grpSpPr>
        <p:cxnSp>
          <p:nvCxnSpPr>
            <p:cNvPr id="24" name="Straight Arrow Connector 23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1872093" y="773668"/>
              <a:ext cx="489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0-9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65124" y="627102"/>
            <a:ext cx="1066800" cy="369332"/>
            <a:chOff x="1524000" y="773668"/>
            <a:chExt cx="1066800" cy="369332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1872093" y="773668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A-Z</a:t>
              </a:r>
              <a:endParaRPr lang="en-US" dirty="0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6728460" y="2329934"/>
            <a:ext cx="112014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S4</a:t>
            </a:r>
          </a:p>
          <a:p>
            <a:pPr algn="ctr"/>
            <a:r>
              <a:rPr lang="en-US" dirty="0" smtClean="0">
                <a:solidFill>
                  <a:sysClr val="windowText" lastClr="000000"/>
                </a:solidFill>
              </a:rPr>
              <a:t>data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grpSp>
        <p:nvGrpSpPr>
          <p:cNvPr id="30" name="Group 29"/>
          <p:cNvGrpSpPr/>
          <p:nvPr/>
        </p:nvGrpSpPr>
        <p:grpSpPr>
          <a:xfrm rot="5400000">
            <a:off x="6942105" y="1611868"/>
            <a:ext cx="1066800" cy="369332"/>
            <a:chOff x="1524000" y="773668"/>
            <a:chExt cx="1066800" cy="369332"/>
          </a:xfrm>
        </p:grpSpPr>
        <p:cxnSp>
          <p:nvCxnSpPr>
            <p:cNvPr id="31" name="Straight Arrow Connector 30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822410" y="773668"/>
              <a:ext cx="5950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char</a:t>
              </a:r>
              <a:endParaRPr lang="en-US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665124" y="2277132"/>
            <a:ext cx="1066800" cy="369332"/>
            <a:chOff x="1524000" y="773668"/>
            <a:chExt cx="1066800" cy="369332"/>
          </a:xfrm>
        </p:grpSpPr>
        <p:cxnSp>
          <p:nvCxnSpPr>
            <p:cNvPr id="34" name="Straight Arrow Connector 33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872093" y="773668"/>
              <a:ext cx="370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‘]’</a:t>
              </a:r>
              <a:endParaRPr lang="en-US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478184" y="2256596"/>
            <a:ext cx="1066800" cy="369332"/>
            <a:chOff x="1524000" y="773668"/>
            <a:chExt cx="1066800" cy="369332"/>
          </a:xfrm>
        </p:grpSpPr>
        <p:cxnSp>
          <p:nvCxnSpPr>
            <p:cNvPr id="38" name="Straight Arrow Connector 37"/>
            <p:cNvCxnSpPr/>
            <p:nvPr/>
          </p:nvCxnSpPr>
          <p:spPr>
            <a:xfrm>
              <a:off x="1524000" y="1143000"/>
              <a:ext cx="10668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872093" y="773668"/>
              <a:ext cx="4956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A-Z</a:t>
              </a:r>
              <a:endParaRPr lang="en-US" dirty="0"/>
            </a:p>
          </p:txBody>
        </p:sp>
      </p:grpSp>
      <p:sp>
        <p:nvSpPr>
          <p:cNvPr id="49" name="Arc 48"/>
          <p:cNvSpPr/>
          <p:nvPr/>
        </p:nvSpPr>
        <p:spPr>
          <a:xfrm>
            <a:off x="6934200" y="2514600"/>
            <a:ext cx="838200" cy="838200"/>
          </a:xfrm>
          <a:prstGeom prst="arc">
            <a:avLst>
              <a:gd name="adj1" fmla="val 20976820"/>
              <a:gd name="adj2" fmla="val 11373312"/>
            </a:avLst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Arc 50"/>
          <p:cNvSpPr/>
          <p:nvPr/>
        </p:nvSpPr>
        <p:spPr>
          <a:xfrm>
            <a:off x="312074" y="914400"/>
            <a:ext cx="838200" cy="838200"/>
          </a:xfrm>
          <a:prstGeom prst="arc">
            <a:avLst>
              <a:gd name="adj1" fmla="val 20976820"/>
              <a:gd name="adj2" fmla="val 11373312"/>
            </a:avLst>
          </a:prstGeom>
          <a:ln w="25400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055782" y="2967564"/>
            <a:ext cx="59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0" y="0"/>
            <a:ext cx="3191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Receive on Master Module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696665" y="3352800"/>
            <a:ext cx="8447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S0: ready state</a:t>
            </a:r>
          </a:p>
          <a:p>
            <a:r>
              <a:rPr lang="en-US" dirty="0" smtClean="0"/>
              <a:t>S1: received start bit, wait for slave ID</a:t>
            </a:r>
          </a:p>
          <a:p>
            <a:r>
              <a:rPr lang="en-US" dirty="0" smtClean="0"/>
              <a:t>S2:</a:t>
            </a:r>
            <a:r>
              <a:rPr lang="en-US" dirty="0" smtClean="0"/>
              <a:t> received slave ID, wait for sensor ID</a:t>
            </a:r>
            <a:endParaRPr lang="en-US" dirty="0" smtClean="0"/>
          </a:p>
          <a:p>
            <a:r>
              <a:rPr lang="en-US" dirty="0" smtClean="0"/>
              <a:t>S3:</a:t>
            </a:r>
            <a:r>
              <a:rPr lang="en-US" dirty="0" smtClean="0"/>
              <a:t> received sensor ID, calculate expected data bytes, wait for data bytes</a:t>
            </a:r>
            <a:endParaRPr lang="en-US" dirty="0" smtClean="0"/>
          </a:p>
          <a:p>
            <a:r>
              <a:rPr lang="en-US" dirty="0" smtClean="0"/>
              <a:t>S4: loop through n times where n is number of data bytes expected</a:t>
            </a:r>
          </a:p>
          <a:p>
            <a:r>
              <a:rPr lang="en-US" dirty="0" smtClean="0"/>
              <a:t>S5: received </a:t>
            </a:r>
            <a:r>
              <a:rPr lang="en-US" smtClean="0"/>
              <a:t>end byte</a:t>
            </a:r>
            <a:endParaRPr lang="en-US" dirty="0" smtClean="0"/>
          </a:p>
          <a:p>
            <a:r>
              <a:rPr lang="en-US" dirty="0" smtClean="0"/>
              <a:t>S6: send data to Ground Station, translate data from char to proper format (integer, double), save numeric data to SD card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2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112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Cedarville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Information Technology</cp:lastModifiedBy>
  <cp:revision>4</cp:revision>
  <dcterms:created xsi:type="dcterms:W3CDTF">2012-10-25T19:13:06Z</dcterms:created>
  <dcterms:modified xsi:type="dcterms:W3CDTF">2012-10-25T19:44:42Z</dcterms:modified>
</cp:coreProperties>
</file>