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8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37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7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5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8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1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4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1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1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7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95FC1-43A7-4C35-AAEE-AA826B9B782E}" type="datetimeFigureOut">
              <a:rPr lang="en-US" smtClean="0"/>
              <a:t>10/25/2012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46344-DCF1-494D-B4AC-BA53E59822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5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52600" y="1371600"/>
            <a:ext cx="11201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S0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reset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962400" y="1371600"/>
            <a:ext cx="11201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S1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start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62400" y="3200400"/>
            <a:ext cx="11201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S3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sensor ID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2872740" y="1524000"/>
            <a:ext cx="1089660" cy="369332"/>
            <a:chOff x="1501140" y="844034"/>
            <a:chExt cx="1089660" cy="369332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1501140" y="844034"/>
              <a:ext cx="10896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860663" y="844034"/>
              <a:ext cx="370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‘[’</a:t>
              </a:r>
              <a:endParaRPr lang="en-US" dirty="0"/>
            </a:p>
          </p:txBody>
        </p:sp>
      </p:grpSp>
      <p:sp>
        <p:nvSpPr>
          <p:cNvPr id="51" name="Arc 50"/>
          <p:cNvSpPr/>
          <p:nvPr/>
        </p:nvSpPr>
        <p:spPr>
          <a:xfrm rot="10800000">
            <a:off x="1295400" y="914399"/>
            <a:ext cx="838200" cy="838200"/>
          </a:xfrm>
          <a:prstGeom prst="arc">
            <a:avLst>
              <a:gd name="adj1" fmla="val 15897331"/>
              <a:gd name="adj2" fmla="val 11098745"/>
            </a:avLst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0" y="0"/>
            <a:ext cx="1991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Parse Data Request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91865" y="4191000"/>
            <a:ext cx="84473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S1-S3 have a timeout not listed on diagram to return to S0</a:t>
            </a:r>
          </a:p>
          <a:p>
            <a:r>
              <a:rPr lang="en-US" dirty="0" smtClean="0"/>
              <a:t>S0</a:t>
            </a:r>
            <a:r>
              <a:rPr lang="en-US" dirty="0" smtClean="0"/>
              <a:t>: ready </a:t>
            </a:r>
            <a:r>
              <a:rPr lang="en-US" dirty="0" smtClean="0"/>
              <a:t>state, wait for input</a:t>
            </a:r>
            <a:endParaRPr lang="en-US" dirty="0" smtClean="0"/>
          </a:p>
          <a:p>
            <a:r>
              <a:rPr lang="en-US" dirty="0" smtClean="0"/>
              <a:t>S1: received start </a:t>
            </a:r>
            <a:r>
              <a:rPr lang="en-US" dirty="0" smtClean="0"/>
              <a:t>byte, </a:t>
            </a:r>
            <a:r>
              <a:rPr lang="en-US" dirty="0" smtClean="0"/>
              <a:t>wait for </a:t>
            </a:r>
            <a:r>
              <a:rPr lang="en-US" dirty="0" smtClean="0"/>
              <a:t>module ID</a:t>
            </a:r>
            <a:endParaRPr lang="en-US" dirty="0" smtClean="0"/>
          </a:p>
          <a:p>
            <a:r>
              <a:rPr lang="en-US" dirty="0" smtClean="0"/>
              <a:t>S2: received </a:t>
            </a:r>
            <a:r>
              <a:rPr lang="en-US" dirty="0" smtClean="0"/>
              <a:t>module ID</a:t>
            </a:r>
            <a:r>
              <a:rPr lang="en-US" dirty="0" smtClean="0"/>
              <a:t>, wait for sensor </a:t>
            </a:r>
            <a:r>
              <a:rPr lang="en-US" dirty="0" smtClean="0"/>
              <a:t>ID, check module ID validity</a:t>
            </a:r>
            <a:endParaRPr lang="en-US" dirty="0" smtClean="0"/>
          </a:p>
          <a:p>
            <a:r>
              <a:rPr lang="en-US" dirty="0" smtClean="0"/>
              <a:t>S3: received sensor ID, </a:t>
            </a:r>
            <a:r>
              <a:rPr lang="en-US" dirty="0" smtClean="0"/>
              <a:t>wait for </a:t>
            </a:r>
            <a:r>
              <a:rPr lang="en-US" dirty="0" smtClean="0"/>
              <a:t>checksum</a:t>
            </a:r>
          </a:p>
          <a:p>
            <a:r>
              <a:rPr lang="en-US" dirty="0" smtClean="0"/>
              <a:t>S4: received checksum, wait for end byte, verify checksum</a:t>
            </a:r>
          </a:p>
        </p:txBody>
      </p:sp>
      <p:grpSp>
        <p:nvGrpSpPr>
          <p:cNvPr id="46" name="Group 45"/>
          <p:cNvGrpSpPr/>
          <p:nvPr/>
        </p:nvGrpSpPr>
        <p:grpSpPr>
          <a:xfrm rot="2024549">
            <a:off x="5094003" y="1618667"/>
            <a:ext cx="905081" cy="648313"/>
            <a:chOff x="1626373" y="794561"/>
            <a:chExt cx="834390" cy="648313"/>
          </a:xfrm>
        </p:grpSpPr>
        <p:cxnSp>
          <p:nvCxnSpPr>
            <p:cNvPr id="47" name="Straight Arrow Connector 46"/>
            <p:cNvCxnSpPr>
              <a:stCxn id="17" idx="3"/>
            </p:cNvCxnSpPr>
            <p:nvPr/>
          </p:nvCxnSpPr>
          <p:spPr>
            <a:xfrm rot="19575451">
              <a:off x="1626373" y="794561"/>
              <a:ext cx="834390" cy="64831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 rot="206852">
              <a:off x="1757662" y="812716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0-9</a:t>
              </a:r>
              <a:endParaRPr lang="en-US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872740" y="3200400"/>
            <a:ext cx="1103107" cy="369332"/>
            <a:chOff x="1487693" y="779502"/>
            <a:chExt cx="1103107" cy="369332"/>
          </a:xfrm>
        </p:grpSpPr>
        <p:cxnSp>
          <p:nvCxnSpPr>
            <p:cNvPr id="58" name="Straight Arrow Connector 57"/>
            <p:cNvCxnSpPr/>
            <p:nvPr/>
          </p:nvCxnSpPr>
          <p:spPr>
            <a:xfrm>
              <a:off x="1487693" y="1143000"/>
              <a:ext cx="1103107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1735005" y="779502"/>
              <a:ext cx="5950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char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 rot="16200000">
            <a:off x="1518168" y="2368035"/>
            <a:ext cx="1295400" cy="369332"/>
            <a:chOff x="1295402" y="773668"/>
            <a:chExt cx="1295400" cy="369332"/>
          </a:xfrm>
        </p:grpSpPr>
        <p:cxnSp>
          <p:nvCxnSpPr>
            <p:cNvPr id="61" name="Straight Arrow Connector 60"/>
            <p:cNvCxnSpPr>
              <a:stCxn id="66" idx="0"/>
              <a:endCxn id="15" idx="2"/>
            </p:cNvCxnSpPr>
            <p:nvPr/>
          </p:nvCxnSpPr>
          <p:spPr>
            <a:xfrm rot="5400000" flipV="1">
              <a:off x="1943102" y="457437"/>
              <a:ext cx="0" cy="12954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/>
            <p:cNvSpPr txBox="1"/>
            <p:nvPr/>
          </p:nvSpPr>
          <p:spPr>
            <a:xfrm>
              <a:off x="1839188" y="773668"/>
              <a:ext cx="3706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‘]’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 rot="1466282">
            <a:off x="2872740" y="1911582"/>
            <a:ext cx="2484120" cy="831618"/>
            <a:chOff x="324938" y="574082"/>
            <a:chExt cx="2484120" cy="831618"/>
          </a:xfrm>
        </p:grpSpPr>
        <p:cxnSp>
          <p:nvCxnSpPr>
            <p:cNvPr id="64" name="Straight Arrow Connector 63"/>
            <p:cNvCxnSpPr/>
            <p:nvPr/>
          </p:nvCxnSpPr>
          <p:spPr>
            <a:xfrm rot="20133718">
              <a:off x="324938" y="574082"/>
              <a:ext cx="2484120" cy="83161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 rot="21263143">
              <a:off x="915893" y="988435"/>
              <a:ext cx="12777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dirty="0" smtClean="0"/>
                <a:t>ncorrect ID</a:t>
              </a:r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1752600" y="3200400"/>
            <a:ext cx="11201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S4</a:t>
            </a:r>
            <a:endParaRPr lang="en-US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checksum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 rot="19540416">
            <a:off x="5081365" y="3114953"/>
            <a:ext cx="1189276" cy="369332"/>
            <a:chOff x="821578" y="404336"/>
            <a:chExt cx="1253670" cy="369332"/>
          </a:xfrm>
        </p:grpSpPr>
        <p:cxnSp>
          <p:nvCxnSpPr>
            <p:cNvPr id="79" name="Straight Arrow Connector 78"/>
            <p:cNvCxnSpPr/>
            <p:nvPr/>
          </p:nvCxnSpPr>
          <p:spPr>
            <a:xfrm>
              <a:off x="821578" y="430768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1227814" y="404336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0-9</a:t>
              </a:r>
              <a:endParaRPr lang="en-US" dirty="0"/>
            </a:p>
          </p:txBody>
        </p:sp>
      </p:grpSp>
      <p:sp>
        <p:nvSpPr>
          <p:cNvPr id="81" name="Rectangle 80"/>
          <p:cNvSpPr/>
          <p:nvPr/>
        </p:nvSpPr>
        <p:spPr>
          <a:xfrm>
            <a:off x="5356860" y="2286000"/>
            <a:ext cx="11963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S2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module </a:t>
            </a:r>
            <a:r>
              <a:rPr lang="en-US" dirty="0" smtClean="0">
                <a:solidFill>
                  <a:sysClr val="windowText" lastClr="000000"/>
                </a:solidFill>
              </a:rPr>
              <a:t>ID</a:t>
            </a:r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219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613660" y="3505200"/>
            <a:ext cx="11201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S6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exec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13660" y="152400"/>
            <a:ext cx="112014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S1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start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909588" y="152400"/>
            <a:ext cx="1186412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S2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module ID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741100" y="990600"/>
            <a:ext cx="11837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S3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sensor ID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09588" y="3505200"/>
            <a:ext cx="1186412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S5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checksum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733800" y="392668"/>
            <a:ext cx="1175788" cy="369332"/>
            <a:chOff x="821578" y="404336"/>
            <a:chExt cx="1253670" cy="369332"/>
          </a:xfrm>
        </p:grpSpPr>
        <p:cxnSp>
          <p:nvCxnSpPr>
            <p:cNvPr id="24" name="Straight Arrow Connector 23"/>
            <p:cNvCxnSpPr>
              <a:stCxn id="17" idx="3"/>
              <a:endCxn id="18" idx="1"/>
            </p:cNvCxnSpPr>
            <p:nvPr/>
          </p:nvCxnSpPr>
          <p:spPr>
            <a:xfrm>
              <a:off x="821578" y="430768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227814" y="404336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0-9</a:t>
              </a:r>
              <a:endParaRPr lang="en-US" dirty="0"/>
            </a:p>
          </p:txBody>
        </p:sp>
      </p:grpSp>
      <p:sp>
        <p:nvSpPr>
          <p:cNvPr id="29" name="Rectangle 28"/>
          <p:cNvSpPr/>
          <p:nvPr/>
        </p:nvSpPr>
        <p:spPr>
          <a:xfrm>
            <a:off x="6741100" y="2667000"/>
            <a:ext cx="11837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S4</a:t>
            </a:r>
          </a:p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data</a:t>
            </a:r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49" name="Arc 48"/>
          <p:cNvSpPr/>
          <p:nvPr/>
        </p:nvSpPr>
        <p:spPr>
          <a:xfrm>
            <a:off x="7481695" y="2819400"/>
            <a:ext cx="838200" cy="838200"/>
          </a:xfrm>
          <a:prstGeom prst="arc">
            <a:avLst>
              <a:gd name="adj1" fmla="val 16481616"/>
              <a:gd name="adj2" fmla="val 11173892"/>
            </a:avLst>
          </a:prstGeom>
          <a:ln w="25400">
            <a:solidFill>
              <a:schemeClr val="tx1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/>
          <p:cNvGrpSpPr/>
          <p:nvPr/>
        </p:nvGrpSpPr>
        <p:grpSpPr>
          <a:xfrm>
            <a:off x="1066800" y="1333709"/>
            <a:ext cx="1539240" cy="1028491"/>
            <a:chOff x="-247996" y="703511"/>
            <a:chExt cx="1539240" cy="1028491"/>
          </a:xfrm>
        </p:grpSpPr>
        <p:sp>
          <p:nvSpPr>
            <p:cNvPr id="15" name="Rectangle 14"/>
            <p:cNvSpPr/>
            <p:nvPr/>
          </p:nvSpPr>
          <p:spPr>
            <a:xfrm>
              <a:off x="171104" y="1198602"/>
              <a:ext cx="112014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ysClr val="windowText" lastClr="000000"/>
                  </a:solidFill>
                </a:rPr>
                <a:t>S0</a:t>
              </a:r>
            </a:p>
            <a:p>
              <a:pPr algn="ctr"/>
              <a:r>
                <a:rPr lang="en-US" dirty="0" smtClean="0">
                  <a:solidFill>
                    <a:sysClr val="windowText" lastClr="000000"/>
                  </a:solidFill>
                </a:rPr>
                <a:t>reset</a:t>
              </a:r>
              <a:endParaRPr lang="en-US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1" name="Arc 50"/>
            <p:cNvSpPr/>
            <p:nvPr/>
          </p:nvSpPr>
          <p:spPr>
            <a:xfrm rot="10800000">
              <a:off x="-247996" y="703511"/>
              <a:ext cx="838200" cy="838200"/>
            </a:xfrm>
            <a:prstGeom prst="arc">
              <a:avLst>
                <a:gd name="adj1" fmla="val 16198185"/>
                <a:gd name="adj2" fmla="val 11373312"/>
              </a:avLst>
            </a:prstGeom>
            <a:ln w="25400">
              <a:solidFill>
                <a:schemeClr val="tx1"/>
              </a:solidFill>
              <a:headEnd type="none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7391400" y="3593068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char[0..n]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0" y="0"/>
            <a:ext cx="1742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</a:t>
            </a:r>
            <a:r>
              <a:rPr lang="en-US" dirty="0" smtClean="0"/>
              <a:t>Receive on </a:t>
            </a:r>
          </a:p>
          <a:p>
            <a:r>
              <a:rPr lang="en-US" dirty="0" smtClean="0"/>
              <a:t>Master Module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391865" y="4191000"/>
            <a:ext cx="844733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S1-S4 have a timeout not listed on diagram to return to S0</a:t>
            </a:r>
          </a:p>
          <a:p>
            <a:r>
              <a:rPr lang="en-US" dirty="0" smtClean="0"/>
              <a:t>S0</a:t>
            </a:r>
            <a:r>
              <a:rPr lang="en-US" dirty="0" smtClean="0"/>
              <a:t>: ready </a:t>
            </a:r>
            <a:r>
              <a:rPr lang="en-US" dirty="0" smtClean="0"/>
              <a:t>state, wait for input</a:t>
            </a:r>
            <a:endParaRPr lang="en-US" dirty="0" smtClean="0"/>
          </a:p>
          <a:p>
            <a:r>
              <a:rPr lang="en-US" dirty="0" smtClean="0"/>
              <a:t>S1: received start </a:t>
            </a:r>
            <a:r>
              <a:rPr lang="en-US" dirty="0" smtClean="0"/>
              <a:t>byte, </a:t>
            </a:r>
            <a:r>
              <a:rPr lang="en-US" dirty="0" smtClean="0"/>
              <a:t>wait for </a:t>
            </a:r>
            <a:r>
              <a:rPr lang="en-US" dirty="0" smtClean="0"/>
              <a:t>module ID</a:t>
            </a:r>
            <a:endParaRPr lang="en-US" dirty="0" smtClean="0"/>
          </a:p>
          <a:p>
            <a:r>
              <a:rPr lang="en-US" dirty="0" smtClean="0"/>
              <a:t>S2: received </a:t>
            </a:r>
            <a:r>
              <a:rPr lang="en-US" dirty="0"/>
              <a:t>module ID</a:t>
            </a:r>
            <a:r>
              <a:rPr lang="en-US" dirty="0" smtClean="0"/>
              <a:t>, wait for sensor ID</a:t>
            </a:r>
          </a:p>
          <a:p>
            <a:r>
              <a:rPr lang="en-US" dirty="0" smtClean="0"/>
              <a:t>S3: received sensor ID, calculate expected data bytes, wait for data bytes</a:t>
            </a:r>
          </a:p>
          <a:p>
            <a:r>
              <a:rPr lang="en-US" dirty="0" smtClean="0"/>
              <a:t>S4: loop through n times where n is number of data bytes </a:t>
            </a:r>
            <a:r>
              <a:rPr lang="en-US" dirty="0" smtClean="0"/>
              <a:t>expected plus the checksum</a:t>
            </a:r>
            <a:endParaRPr lang="en-US" dirty="0" smtClean="0"/>
          </a:p>
          <a:p>
            <a:r>
              <a:rPr lang="en-US" dirty="0" smtClean="0"/>
              <a:t>S5: received end </a:t>
            </a:r>
            <a:r>
              <a:rPr lang="en-US" dirty="0" smtClean="0"/>
              <a:t>byte, calculate checksum and compare to validate transmission</a:t>
            </a:r>
            <a:endParaRPr lang="en-US" dirty="0" smtClean="0"/>
          </a:p>
          <a:p>
            <a:r>
              <a:rPr lang="en-US" dirty="0" smtClean="0"/>
              <a:t>S6: send data to Ground Station, translate data from char to proper format (integer, double), save numeric data to SD card</a:t>
            </a:r>
            <a:endParaRPr lang="en-US" dirty="0"/>
          </a:p>
        </p:txBody>
      </p:sp>
      <p:grpSp>
        <p:nvGrpSpPr>
          <p:cNvPr id="83" name="Group 82"/>
          <p:cNvGrpSpPr/>
          <p:nvPr/>
        </p:nvGrpSpPr>
        <p:grpSpPr>
          <a:xfrm rot="1702057">
            <a:off x="5979273" y="651501"/>
            <a:ext cx="1175788" cy="369332"/>
            <a:chOff x="902825" y="601474"/>
            <a:chExt cx="1253670" cy="369332"/>
          </a:xfrm>
        </p:grpSpPr>
        <p:cxnSp>
          <p:nvCxnSpPr>
            <p:cNvPr id="84" name="Straight Arrow Connector 83"/>
            <p:cNvCxnSpPr/>
            <p:nvPr/>
          </p:nvCxnSpPr>
          <p:spPr>
            <a:xfrm>
              <a:off x="902825" y="6477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1247277" y="601474"/>
              <a:ext cx="5284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A-Z</a:t>
              </a:r>
              <a:endParaRPr lang="en-US" dirty="0"/>
            </a:p>
          </p:txBody>
        </p:sp>
      </p:grpSp>
      <p:grpSp>
        <p:nvGrpSpPr>
          <p:cNvPr id="87" name="Group 86"/>
          <p:cNvGrpSpPr/>
          <p:nvPr/>
        </p:nvGrpSpPr>
        <p:grpSpPr>
          <a:xfrm rot="5400000">
            <a:off x="6750378" y="1920813"/>
            <a:ext cx="1146173" cy="369332"/>
            <a:chOff x="902825" y="621264"/>
            <a:chExt cx="1253670" cy="369332"/>
          </a:xfrm>
        </p:grpSpPr>
        <p:cxnSp>
          <p:nvCxnSpPr>
            <p:cNvPr id="88" name="Straight Arrow Connector 87"/>
            <p:cNvCxnSpPr/>
            <p:nvPr/>
          </p:nvCxnSpPr>
          <p:spPr>
            <a:xfrm>
              <a:off x="902825" y="6477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923167" y="621264"/>
              <a:ext cx="12206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Char[0..n]</a:t>
              </a:r>
              <a:endParaRPr lang="en-US" dirty="0"/>
            </a:p>
          </p:txBody>
        </p:sp>
      </p:grpSp>
      <p:grpSp>
        <p:nvGrpSpPr>
          <p:cNvPr id="90" name="Group 89"/>
          <p:cNvGrpSpPr/>
          <p:nvPr/>
        </p:nvGrpSpPr>
        <p:grpSpPr>
          <a:xfrm rot="18302578">
            <a:off x="2031354" y="1173314"/>
            <a:ext cx="1384559" cy="369332"/>
            <a:chOff x="902825" y="316468"/>
            <a:chExt cx="1253670" cy="369332"/>
          </a:xfrm>
        </p:grpSpPr>
        <p:cxnSp>
          <p:nvCxnSpPr>
            <p:cNvPr id="91" name="Straight Arrow Connector 90"/>
            <p:cNvCxnSpPr/>
            <p:nvPr/>
          </p:nvCxnSpPr>
          <p:spPr>
            <a:xfrm>
              <a:off x="902825" y="3429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/>
            <p:nvPr/>
          </p:nvSpPr>
          <p:spPr>
            <a:xfrm>
              <a:off x="1227814" y="316468"/>
              <a:ext cx="4892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0-9</a:t>
              </a:r>
              <a:endParaRPr lang="en-US" dirty="0"/>
            </a:p>
          </p:txBody>
        </p:sp>
      </p:grpSp>
      <p:grpSp>
        <p:nvGrpSpPr>
          <p:cNvPr id="96" name="Group 95"/>
          <p:cNvGrpSpPr/>
          <p:nvPr/>
        </p:nvGrpSpPr>
        <p:grpSpPr>
          <a:xfrm rot="20218904">
            <a:off x="2536708" y="1297909"/>
            <a:ext cx="3240011" cy="369332"/>
            <a:chOff x="902825" y="402808"/>
            <a:chExt cx="1253670" cy="369332"/>
          </a:xfrm>
        </p:grpSpPr>
        <p:cxnSp>
          <p:nvCxnSpPr>
            <p:cNvPr id="97" name="Straight Arrow Connector 96"/>
            <p:cNvCxnSpPr/>
            <p:nvPr/>
          </p:nvCxnSpPr>
          <p:spPr>
            <a:xfrm>
              <a:off x="902825" y="4191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/>
            <p:cNvSpPr txBox="1"/>
            <p:nvPr/>
          </p:nvSpPr>
          <p:spPr>
            <a:xfrm>
              <a:off x="1237389" y="402808"/>
              <a:ext cx="6529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bad module ID</a:t>
              </a:r>
              <a:endParaRPr lang="en-US" dirty="0"/>
            </a:p>
          </p:txBody>
        </p:sp>
      </p:grpSp>
      <p:grpSp>
        <p:nvGrpSpPr>
          <p:cNvPr id="99" name="Group 98"/>
          <p:cNvGrpSpPr/>
          <p:nvPr/>
        </p:nvGrpSpPr>
        <p:grpSpPr>
          <a:xfrm rot="681082">
            <a:off x="2538738" y="2469512"/>
            <a:ext cx="4224298" cy="369332"/>
            <a:chOff x="902825" y="389531"/>
            <a:chExt cx="1253670" cy="369332"/>
          </a:xfrm>
        </p:grpSpPr>
        <p:cxnSp>
          <p:nvCxnSpPr>
            <p:cNvPr id="100" name="Straight Arrow Connector 99"/>
            <p:cNvCxnSpPr/>
            <p:nvPr/>
          </p:nvCxnSpPr>
          <p:spPr>
            <a:xfrm>
              <a:off x="902825" y="4191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/>
            <p:cNvSpPr txBox="1"/>
            <p:nvPr/>
          </p:nvSpPr>
          <p:spPr>
            <a:xfrm>
              <a:off x="1401455" y="389531"/>
              <a:ext cx="32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data[n+1]</a:t>
              </a:r>
              <a:endParaRPr lang="en-US" dirty="0"/>
            </a:p>
          </p:txBody>
        </p:sp>
      </p:grpSp>
      <p:grpSp>
        <p:nvGrpSpPr>
          <p:cNvPr id="102" name="Group 101"/>
          <p:cNvGrpSpPr/>
          <p:nvPr/>
        </p:nvGrpSpPr>
        <p:grpSpPr>
          <a:xfrm rot="19897943" flipH="1">
            <a:off x="6084009" y="3421707"/>
            <a:ext cx="1135423" cy="369332"/>
            <a:chOff x="902825" y="601474"/>
            <a:chExt cx="1253670" cy="369332"/>
          </a:xfrm>
        </p:grpSpPr>
        <p:cxnSp>
          <p:nvCxnSpPr>
            <p:cNvPr id="103" name="Straight Arrow Connector 102"/>
            <p:cNvCxnSpPr/>
            <p:nvPr/>
          </p:nvCxnSpPr>
          <p:spPr>
            <a:xfrm>
              <a:off x="902825" y="6477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TextBox 103"/>
            <p:cNvSpPr txBox="1"/>
            <p:nvPr/>
          </p:nvSpPr>
          <p:spPr>
            <a:xfrm>
              <a:off x="1306914" y="601474"/>
              <a:ext cx="4092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‘]’</a:t>
              </a:r>
              <a:endParaRPr lang="en-US" dirty="0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3738069" y="3751365"/>
            <a:ext cx="1175788" cy="369332"/>
            <a:chOff x="902825" y="404336"/>
            <a:chExt cx="1253670" cy="369332"/>
          </a:xfrm>
        </p:grpSpPr>
        <p:cxnSp>
          <p:nvCxnSpPr>
            <p:cNvPr id="106" name="Straight Arrow Connector 105"/>
            <p:cNvCxnSpPr/>
            <p:nvPr/>
          </p:nvCxnSpPr>
          <p:spPr>
            <a:xfrm>
              <a:off x="902825" y="4191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1227814" y="404336"/>
              <a:ext cx="1969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08" name="Group 107"/>
          <p:cNvGrpSpPr/>
          <p:nvPr/>
        </p:nvGrpSpPr>
        <p:grpSpPr>
          <a:xfrm rot="1576932">
            <a:off x="2371531" y="2827375"/>
            <a:ext cx="2875679" cy="369332"/>
            <a:chOff x="902825" y="404335"/>
            <a:chExt cx="1253670" cy="369332"/>
          </a:xfrm>
        </p:grpSpPr>
        <p:cxnSp>
          <p:nvCxnSpPr>
            <p:cNvPr id="109" name="Straight Arrow Connector 108"/>
            <p:cNvCxnSpPr/>
            <p:nvPr/>
          </p:nvCxnSpPr>
          <p:spPr>
            <a:xfrm>
              <a:off x="902825" y="4191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1150921" y="404335"/>
              <a:ext cx="6430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b</a:t>
              </a:r>
              <a:r>
                <a:rPr lang="en-US" dirty="0" smtClean="0"/>
                <a:t>ad checksum</a:t>
              </a:r>
              <a:endParaRPr lang="en-US" dirty="0"/>
            </a:p>
          </p:txBody>
        </p:sp>
      </p:grpSp>
      <p:grpSp>
        <p:nvGrpSpPr>
          <p:cNvPr id="114" name="Group 113"/>
          <p:cNvGrpSpPr/>
          <p:nvPr/>
        </p:nvGrpSpPr>
        <p:grpSpPr>
          <a:xfrm rot="3297422" flipH="1">
            <a:off x="1761412" y="2850351"/>
            <a:ext cx="1384559" cy="369332"/>
            <a:chOff x="902825" y="316467"/>
            <a:chExt cx="1253670" cy="369332"/>
          </a:xfrm>
        </p:grpSpPr>
        <p:cxnSp>
          <p:nvCxnSpPr>
            <p:cNvPr id="115" name="Straight Arrow Connector 114"/>
            <p:cNvCxnSpPr/>
            <p:nvPr/>
          </p:nvCxnSpPr>
          <p:spPr>
            <a:xfrm>
              <a:off x="902825" y="342900"/>
              <a:ext cx="125367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TextBox 115"/>
            <p:cNvSpPr txBox="1"/>
            <p:nvPr/>
          </p:nvSpPr>
          <p:spPr>
            <a:xfrm>
              <a:off x="1388798" y="316467"/>
              <a:ext cx="1672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82428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239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Cedarville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Information Technology</dc:creator>
  <cp:lastModifiedBy>Information Technology</cp:lastModifiedBy>
  <cp:revision>22</cp:revision>
  <dcterms:created xsi:type="dcterms:W3CDTF">2012-10-25T19:13:06Z</dcterms:created>
  <dcterms:modified xsi:type="dcterms:W3CDTF">2012-10-26T01:57:47Z</dcterms:modified>
</cp:coreProperties>
</file>